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9"/>
  </p:notesMasterIdLst>
  <p:handoutMasterIdLst>
    <p:handoutMasterId r:id="rId10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6858000" cy="9906000" type="A4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1488" y="8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11/12/2011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11/12/2011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Nov 14,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20: Programming Paradigms &gt; Logic Programming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Nov 14,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20: Programming Paradigms &gt; Logic Programming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Monday Nov 14,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20: Programming Paradigms &gt; Logic Programming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22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20: Programming Paradigms &gt; Logic Programming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14,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51466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20: Programming Paradigms &gt; Logic Programming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14,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10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20: Programming Paradigms &gt; Logic Programming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14,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02610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20: Programming Paradigms &gt; Logic Programming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14,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22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20: Programming Paradigms &gt; Logic Programming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14,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5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363883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20: Programming Paradigms &gt; Logic Programming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14,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6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852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20: Programming Paradigms &gt; Logic Programming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Nov 14,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7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98693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3169</TotalTime>
  <Words>126</Words>
  <Application>Microsoft Office PowerPoint</Application>
  <PresentationFormat>A4 Paper (210x297 mm)</PresentationFormat>
  <Paragraphs>28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Balloons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Khalid Aljasser</cp:lastModifiedBy>
  <cp:revision>48</cp:revision>
  <cp:lastPrinted>2011-09-14T11:46:41Z</cp:lastPrinted>
  <dcterms:created xsi:type="dcterms:W3CDTF">2002-03-12T03:05:55Z</dcterms:created>
  <dcterms:modified xsi:type="dcterms:W3CDTF">2011-11-12T13:11:11Z</dcterms:modified>
</cp:coreProperties>
</file>